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65" r:id="rId6"/>
    <p:sldId id="259" r:id="rId7"/>
    <p:sldId id="274" r:id="rId8"/>
    <p:sldId id="260" r:id="rId9"/>
    <p:sldId id="261" r:id="rId10"/>
    <p:sldId id="262" r:id="rId11"/>
    <p:sldId id="266" r:id="rId12"/>
    <p:sldId id="267" r:id="rId13"/>
    <p:sldId id="268" r:id="rId14"/>
    <p:sldId id="269" r:id="rId15"/>
    <p:sldId id="270" r:id="rId16"/>
    <p:sldId id="271" r:id="rId17"/>
    <p:sldId id="272" r:id="rId18"/>
    <p:sldId id="273"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jay Kumarr Jain" userId="2536ee11bad747f7" providerId="LiveId" clId="{E06CFEF7-6525-43FA-8BBF-68CC00BEB2CE}"/>
    <pc:docChg chg="custSel addSld delSld modSld">
      <pc:chgData name="Sanjay Kumarr Jain" userId="2536ee11bad747f7" providerId="LiveId" clId="{E06CFEF7-6525-43FA-8BBF-68CC00BEB2CE}" dt="2024-03-14T09:46:27.527" v="3" actId="313"/>
      <pc:docMkLst>
        <pc:docMk/>
      </pc:docMkLst>
      <pc:sldChg chg="modSp mod">
        <pc:chgData name="Sanjay Kumarr Jain" userId="2536ee11bad747f7" providerId="LiveId" clId="{E06CFEF7-6525-43FA-8BBF-68CC00BEB2CE}" dt="2024-03-14T09:46:27.527" v="3" actId="313"/>
        <pc:sldMkLst>
          <pc:docMk/>
          <pc:sldMk cId="4200536133" sldId="265"/>
        </pc:sldMkLst>
        <pc:spChg chg="mod">
          <ac:chgData name="Sanjay Kumarr Jain" userId="2536ee11bad747f7" providerId="LiveId" clId="{E06CFEF7-6525-43FA-8BBF-68CC00BEB2CE}" dt="2024-03-14T09:46:27.527" v="3" actId="313"/>
          <ac:spMkLst>
            <pc:docMk/>
            <pc:sldMk cId="4200536133" sldId="265"/>
            <ac:spMk id="3" creationId="{A83BE07A-FBF2-D848-7010-789CC75538F8}"/>
          </ac:spMkLst>
        </pc:spChg>
      </pc:sldChg>
      <pc:sldChg chg="new del">
        <pc:chgData name="Sanjay Kumarr Jain" userId="2536ee11bad747f7" providerId="LiveId" clId="{E06CFEF7-6525-43FA-8BBF-68CC00BEB2CE}" dt="2024-03-14T09:11:15.599" v="1" actId="2696"/>
        <pc:sldMkLst>
          <pc:docMk/>
          <pc:sldMk cId="765031057" sldId="276"/>
        </pc:sldMkLst>
      </pc:sldChg>
    </pc:docChg>
  </pc:docChgLst>
  <pc:docChgLst>
    <pc:chgData name="Sanjay Kumarr Jain" userId="2536ee11bad747f7" providerId="LiveId" clId="{AEF0CBAD-A619-4D98-AE7D-027335DEF486}"/>
    <pc:docChg chg="undo custSel addSld delSld modSld">
      <pc:chgData name="Sanjay Kumarr Jain" userId="2536ee11bad747f7" providerId="LiveId" clId="{AEF0CBAD-A619-4D98-AE7D-027335DEF486}" dt="2023-10-03T11:28:36.008" v="5423" actId="122"/>
      <pc:docMkLst>
        <pc:docMk/>
      </pc:docMkLst>
      <pc:sldChg chg="modSp mod">
        <pc:chgData name="Sanjay Kumarr Jain" userId="2536ee11bad747f7" providerId="LiveId" clId="{AEF0CBAD-A619-4D98-AE7D-027335DEF486}" dt="2023-10-03T08:04:13.129" v="1204" actId="27636"/>
        <pc:sldMkLst>
          <pc:docMk/>
          <pc:sldMk cId="796077535" sldId="260"/>
        </pc:sldMkLst>
        <pc:spChg chg="mod">
          <ac:chgData name="Sanjay Kumarr Jain" userId="2536ee11bad747f7" providerId="LiveId" clId="{AEF0CBAD-A619-4D98-AE7D-027335DEF486}" dt="2023-10-03T08:01:38.705" v="847" actId="20577"/>
          <ac:spMkLst>
            <pc:docMk/>
            <pc:sldMk cId="796077535" sldId="260"/>
            <ac:spMk id="2" creationId="{0C02C4D5-C1FD-966B-4473-951BB3433C20}"/>
          </ac:spMkLst>
        </pc:spChg>
        <pc:spChg chg="mod">
          <ac:chgData name="Sanjay Kumarr Jain" userId="2536ee11bad747f7" providerId="LiveId" clId="{AEF0CBAD-A619-4D98-AE7D-027335DEF486}" dt="2023-10-03T08:04:13.129" v="1204" actId="27636"/>
          <ac:spMkLst>
            <pc:docMk/>
            <pc:sldMk cId="796077535" sldId="260"/>
            <ac:spMk id="3" creationId="{3B3F1F91-BD2C-D508-E5CA-3E716A0A1DCB}"/>
          </ac:spMkLst>
        </pc:spChg>
      </pc:sldChg>
      <pc:sldChg chg="modSp mod">
        <pc:chgData name="Sanjay Kumarr Jain" userId="2536ee11bad747f7" providerId="LiveId" clId="{AEF0CBAD-A619-4D98-AE7D-027335DEF486}" dt="2023-10-03T08:11:16.659" v="1778"/>
        <pc:sldMkLst>
          <pc:docMk/>
          <pc:sldMk cId="2019771159" sldId="261"/>
        </pc:sldMkLst>
        <pc:spChg chg="mod">
          <ac:chgData name="Sanjay Kumarr Jain" userId="2536ee11bad747f7" providerId="LiveId" clId="{AEF0CBAD-A619-4D98-AE7D-027335DEF486}" dt="2023-10-03T08:11:16.659" v="1778"/>
          <ac:spMkLst>
            <pc:docMk/>
            <pc:sldMk cId="2019771159" sldId="261"/>
            <ac:spMk id="3" creationId="{9ED999BC-5B46-EC36-3F4B-089B9DA242CD}"/>
          </ac:spMkLst>
        </pc:spChg>
      </pc:sldChg>
      <pc:sldChg chg="modSp mod">
        <pc:chgData name="Sanjay Kumarr Jain" userId="2536ee11bad747f7" providerId="LiveId" clId="{AEF0CBAD-A619-4D98-AE7D-027335DEF486}" dt="2023-10-03T08:15:13.943" v="1933" actId="20577"/>
        <pc:sldMkLst>
          <pc:docMk/>
          <pc:sldMk cId="2432268471" sldId="262"/>
        </pc:sldMkLst>
        <pc:spChg chg="mod">
          <ac:chgData name="Sanjay Kumarr Jain" userId="2536ee11bad747f7" providerId="LiveId" clId="{AEF0CBAD-A619-4D98-AE7D-027335DEF486}" dt="2023-10-03T08:11:29.595" v="1801" actId="20577"/>
          <ac:spMkLst>
            <pc:docMk/>
            <pc:sldMk cId="2432268471" sldId="262"/>
            <ac:spMk id="2" creationId="{378CB400-6087-FAF9-89CF-5BD810DE156F}"/>
          </ac:spMkLst>
        </pc:spChg>
        <pc:spChg chg="mod">
          <ac:chgData name="Sanjay Kumarr Jain" userId="2536ee11bad747f7" providerId="LiveId" clId="{AEF0CBAD-A619-4D98-AE7D-027335DEF486}" dt="2023-10-03T08:15:13.943" v="1933" actId="20577"/>
          <ac:spMkLst>
            <pc:docMk/>
            <pc:sldMk cId="2432268471" sldId="262"/>
            <ac:spMk id="3" creationId="{C57696E0-AC17-D3C9-0E21-3D4095004C7C}"/>
          </ac:spMkLst>
        </pc:spChg>
      </pc:sldChg>
      <pc:sldChg chg="modSp new del mod">
        <pc:chgData name="Sanjay Kumarr Jain" userId="2536ee11bad747f7" providerId="LiveId" clId="{AEF0CBAD-A619-4D98-AE7D-027335DEF486}" dt="2023-10-03T07:59:59.481" v="831" actId="2696"/>
        <pc:sldMkLst>
          <pc:docMk/>
          <pc:sldMk cId="4126616445" sldId="263"/>
        </pc:sldMkLst>
        <pc:spChg chg="mod">
          <ac:chgData name="Sanjay Kumarr Jain" userId="2536ee11bad747f7" providerId="LiveId" clId="{AEF0CBAD-A619-4D98-AE7D-027335DEF486}" dt="2023-10-03T07:54:57.790" v="350" actId="21"/>
          <ac:spMkLst>
            <pc:docMk/>
            <pc:sldMk cId="4126616445" sldId="263"/>
            <ac:spMk id="2" creationId="{98E70DFF-8F1E-B782-969B-AF00EE8D5668}"/>
          </ac:spMkLst>
        </pc:spChg>
      </pc:sldChg>
      <pc:sldChg chg="modSp new mod">
        <pc:chgData name="Sanjay Kumarr Jain" userId="2536ee11bad747f7" providerId="LiveId" clId="{AEF0CBAD-A619-4D98-AE7D-027335DEF486}" dt="2023-10-03T07:53:54.909" v="348" actId="20577"/>
        <pc:sldMkLst>
          <pc:docMk/>
          <pc:sldMk cId="1149883589" sldId="264"/>
        </pc:sldMkLst>
        <pc:spChg chg="mod">
          <ac:chgData name="Sanjay Kumarr Jain" userId="2536ee11bad747f7" providerId="LiveId" clId="{AEF0CBAD-A619-4D98-AE7D-027335DEF486}" dt="2023-10-03T07:51:46.909" v="32" actId="20577"/>
          <ac:spMkLst>
            <pc:docMk/>
            <pc:sldMk cId="1149883589" sldId="264"/>
            <ac:spMk id="2" creationId="{DAE78780-FD76-197D-B884-45807EE60C63}"/>
          </ac:spMkLst>
        </pc:spChg>
        <pc:spChg chg="mod">
          <ac:chgData name="Sanjay Kumarr Jain" userId="2536ee11bad747f7" providerId="LiveId" clId="{AEF0CBAD-A619-4D98-AE7D-027335DEF486}" dt="2023-10-03T07:53:54.909" v="348" actId="20577"/>
          <ac:spMkLst>
            <pc:docMk/>
            <pc:sldMk cId="1149883589" sldId="264"/>
            <ac:spMk id="3" creationId="{1BA654CB-4742-E37F-1CF7-24540C2C3D3D}"/>
          </ac:spMkLst>
        </pc:spChg>
      </pc:sldChg>
      <pc:sldChg chg="modSp new mod">
        <pc:chgData name="Sanjay Kumarr Jain" userId="2536ee11bad747f7" providerId="LiveId" clId="{AEF0CBAD-A619-4D98-AE7D-027335DEF486}" dt="2023-10-03T07:59:34.131" v="830" actId="20577"/>
        <pc:sldMkLst>
          <pc:docMk/>
          <pc:sldMk cId="4200536133" sldId="265"/>
        </pc:sldMkLst>
        <pc:spChg chg="mod">
          <ac:chgData name="Sanjay Kumarr Jain" userId="2536ee11bad747f7" providerId="LiveId" clId="{AEF0CBAD-A619-4D98-AE7D-027335DEF486}" dt="2023-10-03T07:55:33.067" v="371" actId="20577"/>
          <ac:spMkLst>
            <pc:docMk/>
            <pc:sldMk cId="4200536133" sldId="265"/>
            <ac:spMk id="2" creationId="{4806D384-414E-F88E-9233-A095E4C3EAA3}"/>
          </ac:spMkLst>
        </pc:spChg>
        <pc:spChg chg="mod">
          <ac:chgData name="Sanjay Kumarr Jain" userId="2536ee11bad747f7" providerId="LiveId" clId="{AEF0CBAD-A619-4D98-AE7D-027335DEF486}" dt="2023-10-03T07:59:34.131" v="830" actId="20577"/>
          <ac:spMkLst>
            <pc:docMk/>
            <pc:sldMk cId="4200536133" sldId="265"/>
            <ac:spMk id="3" creationId="{A83BE07A-FBF2-D848-7010-789CC75538F8}"/>
          </ac:spMkLst>
        </pc:spChg>
      </pc:sldChg>
      <pc:sldChg chg="modSp new mod">
        <pc:chgData name="Sanjay Kumarr Jain" userId="2536ee11bad747f7" providerId="LiveId" clId="{AEF0CBAD-A619-4D98-AE7D-027335DEF486}" dt="2023-10-03T09:23:04.497" v="2377" actId="20577"/>
        <pc:sldMkLst>
          <pc:docMk/>
          <pc:sldMk cId="2774096667" sldId="266"/>
        </pc:sldMkLst>
        <pc:spChg chg="mod">
          <ac:chgData name="Sanjay Kumarr Jain" userId="2536ee11bad747f7" providerId="LiveId" clId="{AEF0CBAD-A619-4D98-AE7D-027335DEF486}" dt="2023-10-03T09:12:09.559" v="2101" actId="20577"/>
          <ac:spMkLst>
            <pc:docMk/>
            <pc:sldMk cId="2774096667" sldId="266"/>
            <ac:spMk id="2" creationId="{FE2EAB9A-EC50-BA6B-D48B-124AC38C706F}"/>
          </ac:spMkLst>
        </pc:spChg>
        <pc:spChg chg="mod">
          <ac:chgData name="Sanjay Kumarr Jain" userId="2536ee11bad747f7" providerId="LiveId" clId="{AEF0CBAD-A619-4D98-AE7D-027335DEF486}" dt="2023-10-03T09:23:04.497" v="2377" actId="20577"/>
          <ac:spMkLst>
            <pc:docMk/>
            <pc:sldMk cId="2774096667" sldId="266"/>
            <ac:spMk id="3" creationId="{7E69116E-A7C5-68A1-E918-A044CCA96FC3}"/>
          </ac:spMkLst>
        </pc:spChg>
      </pc:sldChg>
      <pc:sldChg chg="modSp new mod">
        <pc:chgData name="Sanjay Kumarr Jain" userId="2536ee11bad747f7" providerId="LiveId" clId="{AEF0CBAD-A619-4D98-AE7D-027335DEF486}" dt="2023-10-03T09:44:28.975" v="2968" actId="313"/>
        <pc:sldMkLst>
          <pc:docMk/>
          <pc:sldMk cId="1419665040" sldId="267"/>
        </pc:sldMkLst>
        <pc:spChg chg="mod">
          <ac:chgData name="Sanjay Kumarr Jain" userId="2536ee11bad747f7" providerId="LiveId" clId="{AEF0CBAD-A619-4D98-AE7D-027335DEF486}" dt="2023-10-03T09:23:58.353" v="2424" actId="20577"/>
          <ac:spMkLst>
            <pc:docMk/>
            <pc:sldMk cId="1419665040" sldId="267"/>
            <ac:spMk id="2" creationId="{BF71B246-5F80-3B6B-06A2-4298A3877234}"/>
          </ac:spMkLst>
        </pc:spChg>
        <pc:spChg chg="mod">
          <ac:chgData name="Sanjay Kumarr Jain" userId="2536ee11bad747f7" providerId="LiveId" clId="{AEF0CBAD-A619-4D98-AE7D-027335DEF486}" dt="2023-10-03T09:44:28.975" v="2968" actId="313"/>
          <ac:spMkLst>
            <pc:docMk/>
            <pc:sldMk cId="1419665040" sldId="267"/>
            <ac:spMk id="3" creationId="{8937A013-B2E8-7345-BA64-55F1ECE189A7}"/>
          </ac:spMkLst>
        </pc:spChg>
      </pc:sldChg>
      <pc:sldChg chg="modSp new mod">
        <pc:chgData name="Sanjay Kumarr Jain" userId="2536ee11bad747f7" providerId="LiveId" clId="{AEF0CBAD-A619-4D98-AE7D-027335DEF486}" dt="2023-10-03T09:52:18.098" v="3452" actId="20577"/>
        <pc:sldMkLst>
          <pc:docMk/>
          <pc:sldMk cId="1591204523" sldId="268"/>
        </pc:sldMkLst>
        <pc:spChg chg="mod">
          <ac:chgData name="Sanjay Kumarr Jain" userId="2536ee11bad747f7" providerId="LiveId" clId="{AEF0CBAD-A619-4D98-AE7D-027335DEF486}" dt="2023-10-03T09:46:04.285" v="2992" actId="20577"/>
          <ac:spMkLst>
            <pc:docMk/>
            <pc:sldMk cId="1591204523" sldId="268"/>
            <ac:spMk id="2" creationId="{34263132-43A0-195A-8535-2B378B503D01}"/>
          </ac:spMkLst>
        </pc:spChg>
        <pc:spChg chg="mod">
          <ac:chgData name="Sanjay Kumarr Jain" userId="2536ee11bad747f7" providerId="LiveId" clId="{AEF0CBAD-A619-4D98-AE7D-027335DEF486}" dt="2023-10-03T09:52:18.098" v="3452" actId="20577"/>
          <ac:spMkLst>
            <pc:docMk/>
            <pc:sldMk cId="1591204523" sldId="268"/>
            <ac:spMk id="3" creationId="{EAF875B0-6C28-0469-E0C6-B3F2AA422CD2}"/>
          </ac:spMkLst>
        </pc:spChg>
      </pc:sldChg>
      <pc:sldChg chg="modSp new mod">
        <pc:chgData name="Sanjay Kumarr Jain" userId="2536ee11bad747f7" providerId="LiveId" clId="{AEF0CBAD-A619-4D98-AE7D-027335DEF486}" dt="2023-10-03T09:55:36.173" v="3748" actId="20577"/>
        <pc:sldMkLst>
          <pc:docMk/>
          <pc:sldMk cId="156303117" sldId="269"/>
        </pc:sldMkLst>
        <pc:spChg chg="mod">
          <ac:chgData name="Sanjay Kumarr Jain" userId="2536ee11bad747f7" providerId="LiveId" clId="{AEF0CBAD-A619-4D98-AE7D-027335DEF486}" dt="2023-10-03T09:52:55.763" v="3467" actId="20577"/>
          <ac:spMkLst>
            <pc:docMk/>
            <pc:sldMk cId="156303117" sldId="269"/>
            <ac:spMk id="2" creationId="{3987B3C9-A88D-7247-4CF7-BD90753A7D93}"/>
          </ac:spMkLst>
        </pc:spChg>
        <pc:spChg chg="mod">
          <ac:chgData name="Sanjay Kumarr Jain" userId="2536ee11bad747f7" providerId="LiveId" clId="{AEF0CBAD-A619-4D98-AE7D-027335DEF486}" dt="2023-10-03T09:55:36.173" v="3748" actId="20577"/>
          <ac:spMkLst>
            <pc:docMk/>
            <pc:sldMk cId="156303117" sldId="269"/>
            <ac:spMk id="3" creationId="{EE6BB20F-F873-5D60-1173-2E8A02908F64}"/>
          </ac:spMkLst>
        </pc:spChg>
      </pc:sldChg>
      <pc:sldChg chg="modSp new mod">
        <pc:chgData name="Sanjay Kumarr Jain" userId="2536ee11bad747f7" providerId="LiveId" clId="{AEF0CBAD-A619-4D98-AE7D-027335DEF486}" dt="2023-10-03T10:23:35.617" v="4020" actId="20577"/>
        <pc:sldMkLst>
          <pc:docMk/>
          <pc:sldMk cId="2377797578" sldId="270"/>
        </pc:sldMkLst>
        <pc:spChg chg="mod">
          <ac:chgData name="Sanjay Kumarr Jain" userId="2536ee11bad747f7" providerId="LiveId" clId="{AEF0CBAD-A619-4D98-AE7D-027335DEF486}" dt="2023-10-03T10:11:17.619" v="3895" actId="20577"/>
          <ac:spMkLst>
            <pc:docMk/>
            <pc:sldMk cId="2377797578" sldId="270"/>
            <ac:spMk id="2" creationId="{D087201B-94F6-3C17-2A62-06C265FE1073}"/>
          </ac:spMkLst>
        </pc:spChg>
        <pc:spChg chg="mod">
          <ac:chgData name="Sanjay Kumarr Jain" userId="2536ee11bad747f7" providerId="LiveId" clId="{AEF0CBAD-A619-4D98-AE7D-027335DEF486}" dt="2023-10-03T10:23:35.617" v="4020" actId="20577"/>
          <ac:spMkLst>
            <pc:docMk/>
            <pc:sldMk cId="2377797578" sldId="270"/>
            <ac:spMk id="3" creationId="{2C870E68-FB9F-40A2-2397-444F7F4A8B5E}"/>
          </ac:spMkLst>
        </pc:spChg>
      </pc:sldChg>
      <pc:sldChg chg="modSp new mod">
        <pc:chgData name="Sanjay Kumarr Jain" userId="2536ee11bad747f7" providerId="LiveId" clId="{AEF0CBAD-A619-4D98-AE7D-027335DEF486}" dt="2023-10-03T10:33:01.912" v="4427" actId="27636"/>
        <pc:sldMkLst>
          <pc:docMk/>
          <pc:sldMk cId="915586212" sldId="271"/>
        </pc:sldMkLst>
        <pc:spChg chg="mod">
          <ac:chgData name="Sanjay Kumarr Jain" userId="2536ee11bad747f7" providerId="LiveId" clId="{AEF0CBAD-A619-4D98-AE7D-027335DEF486}" dt="2023-10-03T10:23:56.772" v="4031" actId="20577"/>
          <ac:spMkLst>
            <pc:docMk/>
            <pc:sldMk cId="915586212" sldId="271"/>
            <ac:spMk id="2" creationId="{7914F649-4F6E-F4CC-5C04-E1C63DF65DF8}"/>
          </ac:spMkLst>
        </pc:spChg>
        <pc:spChg chg="mod">
          <ac:chgData name="Sanjay Kumarr Jain" userId="2536ee11bad747f7" providerId="LiveId" clId="{AEF0CBAD-A619-4D98-AE7D-027335DEF486}" dt="2023-10-03T10:33:01.912" v="4427" actId="27636"/>
          <ac:spMkLst>
            <pc:docMk/>
            <pc:sldMk cId="915586212" sldId="271"/>
            <ac:spMk id="3" creationId="{609F8DF0-31E2-ABC2-2A99-5A59B099C41C}"/>
          </ac:spMkLst>
        </pc:spChg>
      </pc:sldChg>
      <pc:sldChg chg="modSp new mod">
        <pc:chgData name="Sanjay Kumarr Jain" userId="2536ee11bad747f7" providerId="LiveId" clId="{AEF0CBAD-A619-4D98-AE7D-027335DEF486}" dt="2023-10-03T10:48:33.607" v="4765" actId="27636"/>
        <pc:sldMkLst>
          <pc:docMk/>
          <pc:sldMk cId="1863761600" sldId="272"/>
        </pc:sldMkLst>
        <pc:spChg chg="mod">
          <ac:chgData name="Sanjay Kumarr Jain" userId="2536ee11bad747f7" providerId="LiveId" clId="{AEF0CBAD-A619-4D98-AE7D-027335DEF486}" dt="2023-10-03T10:33:27.992" v="4449" actId="20577"/>
          <ac:spMkLst>
            <pc:docMk/>
            <pc:sldMk cId="1863761600" sldId="272"/>
            <ac:spMk id="2" creationId="{46A09046-7D4A-3002-267C-9611580BB3E5}"/>
          </ac:spMkLst>
        </pc:spChg>
        <pc:spChg chg="mod">
          <ac:chgData name="Sanjay Kumarr Jain" userId="2536ee11bad747f7" providerId="LiveId" clId="{AEF0CBAD-A619-4D98-AE7D-027335DEF486}" dt="2023-10-03T10:48:33.607" v="4765" actId="27636"/>
          <ac:spMkLst>
            <pc:docMk/>
            <pc:sldMk cId="1863761600" sldId="272"/>
            <ac:spMk id="3" creationId="{1EA909BC-F2A7-5763-EBB6-863C9BA0F850}"/>
          </ac:spMkLst>
        </pc:spChg>
      </pc:sldChg>
      <pc:sldChg chg="modSp new mod">
        <pc:chgData name="Sanjay Kumarr Jain" userId="2536ee11bad747f7" providerId="LiveId" clId="{AEF0CBAD-A619-4D98-AE7D-027335DEF486}" dt="2023-10-03T10:49:35.107" v="4856" actId="20577"/>
        <pc:sldMkLst>
          <pc:docMk/>
          <pc:sldMk cId="3617395541" sldId="273"/>
        </pc:sldMkLst>
        <pc:spChg chg="mod">
          <ac:chgData name="Sanjay Kumarr Jain" userId="2536ee11bad747f7" providerId="LiveId" clId="{AEF0CBAD-A619-4D98-AE7D-027335DEF486}" dt="2023-10-03T10:49:35.107" v="4856" actId="20577"/>
          <ac:spMkLst>
            <pc:docMk/>
            <pc:sldMk cId="3617395541" sldId="273"/>
            <ac:spMk id="2" creationId="{7DFC61FE-F5C5-1867-23C5-3821B1BF2FC0}"/>
          </ac:spMkLst>
        </pc:spChg>
        <pc:spChg chg="mod">
          <ac:chgData name="Sanjay Kumarr Jain" userId="2536ee11bad747f7" providerId="LiveId" clId="{AEF0CBAD-A619-4D98-AE7D-027335DEF486}" dt="2023-10-03T10:49:27.098" v="4851" actId="20577"/>
          <ac:spMkLst>
            <pc:docMk/>
            <pc:sldMk cId="3617395541" sldId="273"/>
            <ac:spMk id="3" creationId="{8D580C51-8375-B86A-4F22-4232B358F95D}"/>
          </ac:spMkLst>
        </pc:spChg>
      </pc:sldChg>
      <pc:sldChg chg="modSp new mod">
        <pc:chgData name="Sanjay Kumarr Jain" userId="2536ee11bad747f7" providerId="LiveId" clId="{AEF0CBAD-A619-4D98-AE7D-027335DEF486}" dt="2023-10-03T11:04:44.054" v="5408" actId="20577"/>
        <pc:sldMkLst>
          <pc:docMk/>
          <pc:sldMk cId="2808478641" sldId="274"/>
        </pc:sldMkLst>
        <pc:spChg chg="mod">
          <ac:chgData name="Sanjay Kumarr Jain" userId="2536ee11bad747f7" providerId="LiveId" clId="{AEF0CBAD-A619-4D98-AE7D-027335DEF486}" dt="2023-10-03T10:57:39.796" v="4865" actId="20577"/>
          <ac:spMkLst>
            <pc:docMk/>
            <pc:sldMk cId="2808478641" sldId="274"/>
            <ac:spMk id="2" creationId="{F9B43227-93CC-4686-7943-079B58B3FB64}"/>
          </ac:spMkLst>
        </pc:spChg>
        <pc:spChg chg="mod">
          <ac:chgData name="Sanjay Kumarr Jain" userId="2536ee11bad747f7" providerId="LiveId" clId="{AEF0CBAD-A619-4D98-AE7D-027335DEF486}" dt="2023-10-03T11:04:44.054" v="5408" actId="20577"/>
          <ac:spMkLst>
            <pc:docMk/>
            <pc:sldMk cId="2808478641" sldId="274"/>
            <ac:spMk id="3" creationId="{44EEC553-E764-3B28-3382-A181F44911B8}"/>
          </ac:spMkLst>
        </pc:spChg>
      </pc:sldChg>
      <pc:sldChg chg="modSp new mod">
        <pc:chgData name="Sanjay Kumarr Jain" userId="2536ee11bad747f7" providerId="LiveId" clId="{AEF0CBAD-A619-4D98-AE7D-027335DEF486}" dt="2023-10-03T11:28:36.008" v="5423" actId="122"/>
        <pc:sldMkLst>
          <pc:docMk/>
          <pc:sldMk cId="1556390641" sldId="275"/>
        </pc:sldMkLst>
        <pc:spChg chg="mod">
          <ac:chgData name="Sanjay Kumarr Jain" userId="2536ee11bad747f7" providerId="LiveId" clId="{AEF0CBAD-A619-4D98-AE7D-027335DEF486}" dt="2023-10-03T11:28:36.008" v="5423" actId="122"/>
          <ac:spMkLst>
            <pc:docMk/>
            <pc:sldMk cId="1556390641" sldId="275"/>
            <ac:spMk id="3" creationId="{EEFF39DE-71A3-FF3B-70C3-BFF184906AF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3/14/2024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3/14/2024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3/14/2024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3/14/2024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3/14/2024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3/14/2024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3/14/2024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3/14/2024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3/14/2024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3/14/2024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3/14/2024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3/14/2024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57U0nFLvVqo&amp;list=PPS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5983-19EB-F940-4CA6-21DC90B0CF37}"/>
              </a:ext>
            </a:extLst>
          </p:cNvPr>
          <p:cNvSpPr>
            <a:spLocks noGrp="1"/>
          </p:cNvSpPr>
          <p:nvPr>
            <p:ph type="ctrTitle"/>
          </p:nvPr>
        </p:nvSpPr>
        <p:spPr>
          <a:xfrm>
            <a:off x="2611808" y="3428999"/>
            <a:ext cx="5518066" cy="1132842"/>
          </a:xfrm>
        </p:spPr>
        <p:txBody>
          <a:bodyPr>
            <a:normAutofit fontScale="90000"/>
          </a:bodyPr>
          <a:lstStyle/>
          <a:p>
            <a:r>
              <a:rPr lang="en-IN" sz="2000" dirty="0"/>
              <a:t>CA Sanjay Jain </a:t>
            </a:r>
            <a:br>
              <a:rPr lang="en-IN" sz="2000" dirty="0"/>
            </a:br>
            <a:r>
              <a:rPr lang="en-IN" sz="2000" dirty="0"/>
              <a:t>Partner : J Jain &amp; Company </a:t>
            </a:r>
            <a:r>
              <a:rPr lang="en-IN" dirty="0"/>
              <a:t> </a:t>
            </a:r>
          </a:p>
        </p:txBody>
      </p:sp>
      <p:sp>
        <p:nvSpPr>
          <p:cNvPr id="3" name="Subtitle 2">
            <a:extLst>
              <a:ext uri="{FF2B5EF4-FFF2-40B4-BE49-F238E27FC236}">
                <a16:creationId xmlns:a16="http://schemas.microsoft.com/office/drawing/2014/main" id="{044DE277-D853-5392-62BD-9CFEB0E2D2E0}"/>
              </a:ext>
            </a:extLst>
          </p:cNvPr>
          <p:cNvSpPr>
            <a:spLocks noGrp="1"/>
          </p:cNvSpPr>
          <p:nvPr>
            <p:ph type="subTitle" idx="1"/>
          </p:nvPr>
        </p:nvSpPr>
        <p:spPr>
          <a:xfrm>
            <a:off x="2772274" y="965200"/>
            <a:ext cx="5357600" cy="2463799"/>
          </a:xfrm>
        </p:spPr>
        <p:txBody>
          <a:bodyPr/>
          <a:lstStyle/>
          <a:p>
            <a:pPr algn="l"/>
            <a:r>
              <a:rPr lang="en-IN" sz="3200" dirty="0"/>
              <a:t>Digital Competency Maturity Model -2 (DCMM-2.0</a:t>
            </a:r>
            <a:r>
              <a:rPr lang="en-IN" dirty="0"/>
              <a:t>)</a:t>
            </a:r>
          </a:p>
        </p:txBody>
      </p:sp>
    </p:spTree>
    <p:extLst>
      <p:ext uri="{BB962C8B-B14F-4D97-AF65-F5344CB8AC3E}">
        <p14:creationId xmlns:p14="http://schemas.microsoft.com/office/powerpoint/2010/main" val="4227602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CB400-6087-FAF9-89CF-5BD810DE156F}"/>
              </a:ext>
            </a:extLst>
          </p:cNvPr>
          <p:cNvSpPr>
            <a:spLocks noGrp="1"/>
          </p:cNvSpPr>
          <p:nvPr>
            <p:ph type="title"/>
          </p:nvPr>
        </p:nvSpPr>
        <p:spPr/>
        <p:txBody>
          <a:bodyPr/>
          <a:lstStyle/>
          <a:p>
            <a:r>
              <a:rPr lang="en-IN" dirty="0"/>
              <a:t>Assessment Results</a:t>
            </a:r>
          </a:p>
        </p:txBody>
      </p:sp>
      <p:sp>
        <p:nvSpPr>
          <p:cNvPr id="3" name="Content Placeholder 2">
            <a:extLst>
              <a:ext uri="{FF2B5EF4-FFF2-40B4-BE49-F238E27FC236}">
                <a16:creationId xmlns:a16="http://schemas.microsoft.com/office/drawing/2014/main" id="{C57696E0-AC17-D3C9-0E21-3D4095004C7C}"/>
              </a:ext>
            </a:extLst>
          </p:cNvPr>
          <p:cNvSpPr>
            <a:spLocks noGrp="1"/>
          </p:cNvSpPr>
          <p:nvPr>
            <p:ph idx="1"/>
          </p:nvPr>
        </p:nvSpPr>
        <p:spPr/>
        <p:txBody>
          <a:bodyPr>
            <a:normAutofit fontScale="85000" lnSpcReduction="20000"/>
          </a:bodyPr>
          <a:lstStyle/>
          <a:p>
            <a:r>
              <a:rPr lang="en-IN" dirty="0"/>
              <a:t>Level -1 Firm </a:t>
            </a:r>
          </a:p>
          <a:p>
            <a:pPr lvl="1"/>
            <a:r>
              <a:rPr lang="en-US" dirty="0"/>
              <a:t>indicates that the firm is in very nascent stages of adopting digital technologies but will have to take immediate steps to upgrade its digital competency or will be left lagging behind.</a:t>
            </a:r>
          </a:p>
          <a:p>
            <a:r>
              <a:rPr lang="en-US" dirty="0"/>
              <a:t>Level 2 Firm</a:t>
            </a:r>
          </a:p>
          <a:p>
            <a:pPr lvl="1"/>
            <a:r>
              <a:rPr lang="en-US" dirty="0"/>
              <a:t>indicates that the firm has made some progress in terms of adopting digital technologies but will have to fine tune further to reach the highest level of digital competency.</a:t>
            </a:r>
          </a:p>
          <a:p>
            <a:r>
              <a:rPr lang="en-US" dirty="0"/>
              <a:t>Level 3 Firm </a:t>
            </a:r>
          </a:p>
          <a:p>
            <a:pPr lvl="1"/>
            <a:r>
              <a:rPr lang="en-US" dirty="0"/>
              <a:t>indicates firms which have made significant adoption of digital technologies and should focus on </a:t>
            </a:r>
            <a:r>
              <a:rPr lang="en-US" dirty="0" err="1"/>
              <a:t>optimising</a:t>
            </a:r>
            <a:r>
              <a:rPr lang="en-US" dirty="0"/>
              <a:t> it further to be in the forefront of use of emerging technologies like, Artificial Intelligence and Blockchain.</a:t>
            </a:r>
            <a:endParaRPr lang="en-IN" dirty="0"/>
          </a:p>
        </p:txBody>
      </p:sp>
    </p:spTree>
    <p:extLst>
      <p:ext uri="{BB962C8B-B14F-4D97-AF65-F5344CB8AC3E}">
        <p14:creationId xmlns:p14="http://schemas.microsoft.com/office/powerpoint/2010/main" val="2432268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EAB9A-EC50-BA6B-D48B-124AC38C706F}"/>
              </a:ext>
            </a:extLst>
          </p:cNvPr>
          <p:cNvSpPr>
            <a:spLocks noGrp="1"/>
          </p:cNvSpPr>
          <p:nvPr>
            <p:ph type="title"/>
          </p:nvPr>
        </p:nvSpPr>
        <p:spPr/>
        <p:txBody>
          <a:bodyPr/>
          <a:lstStyle/>
          <a:p>
            <a:r>
              <a:rPr lang="en-IN" dirty="0"/>
              <a:t>Walk Through of Implementation Guide</a:t>
            </a:r>
          </a:p>
        </p:txBody>
      </p:sp>
      <p:sp>
        <p:nvSpPr>
          <p:cNvPr id="3" name="Content Placeholder 2">
            <a:extLst>
              <a:ext uri="{FF2B5EF4-FFF2-40B4-BE49-F238E27FC236}">
                <a16:creationId xmlns:a16="http://schemas.microsoft.com/office/drawing/2014/main" id="{7E69116E-A7C5-68A1-E918-A044CCA96FC3}"/>
              </a:ext>
            </a:extLst>
          </p:cNvPr>
          <p:cNvSpPr>
            <a:spLocks noGrp="1"/>
          </p:cNvSpPr>
          <p:nvPr>
            <p:ph idx="1"/>
          </p:nvPr>
        </p:nvSpPr>
        <p:spPr/>
        <p:txBody>
          <a:bodyPr/>
          <a:lstStyle/>
          <a:p>
            <a:r>
              <a:rPr lang="en-IN" dirty="0"/>
              <a:t>DCMM 2 includes implementation guides along with assistance in the form of Clues to improve Rating.</a:t>
            </a:r>
          </a:p>
          <a:p>
            <a:r>
              <a:rPr lang="en-IN" dirty="0"/>
              <a:t>Practical based questions</a:t>
            </a:r>
          </a:p>
          <a:p>
            <a:r>
              <a:rPr lang="en-IN" dirty="0"/>
              <a:t>Implementation clues helps /guide us how to improve Rating</a:t>
            </a:r>
          </a:p>
          <a:p>
            <a:endParaRPr lang="en-IN" dirty="0"/>
          </a:p>
        </p:txBody>
      </p:sp>
    </p:spTree>
    <p:extLst>
      <p:ext uri="{BB962C8B-B14F-4D97-AF65-F5344CB8AC3E}">
        <p14:creationId xmlns:p14="http://schemas.microsoft.com/office/powerpoint/2010/main" val="2774096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1B246-5F80-3B6B-06A2-4298A3877234}"/>
              </a:ext>
            </a:extLst>
          </p:cNvPr>
          <p:cNvSpPr>
            <a:spLocks noGrp="1"/>
          </p:cNvSpPr>
          <p:nvPr>
            <p:ph type="title"/>
          </p:nvPr>
        </p:nvSpPr>
        <p:spPr/>
        <p:txBody>
          <a:bodyPr/>
          <a:lstStyle/>
          <a:p>
            <a:r>
              <a:rPr lang="en-IN" dirty="0"/>
              <a:t>DCMM Road Map for Moving Up the next level of Maturity</a:t>
            </a:r>
          </a:p>
        </p:txBody>
      </p:sp>
      <p:sp>
        <p:nvSpPr>
          <p:cNvPr id="3" name="Content Placeholder 2">
            <a:extLst>
              <a:ext uri="{FF2B5EF4-FFF2-40B4-BE49-F238E27FC236}">
                <a16:creationId xmlns:a16="http://schemas.microsoft.com/office/drawing/2014/main" id="{8937A013-B2E8-7345-BA64-55F1ECE189A7}"/>
              </a:ext>
            </a:extLst>
          </p:cNvPr>
          <p:cNvSpPr>
            <a:spLocks noGrp="1"/>
          </p:cNvSpPr>
          <p:nvPr>
            <p:ph idx="1"/>
          </p:nvPr>
        </p:nvSpPr>
        <p:spPr/>
        <p:txBody>
          <a:bodyPr/>
          <a:lstStyle/>
          <a:p>
            <a:r>
              <a:rPr lang="en-IN" dirty="0"/>
              <a:t>Step 1 Benchmarking </a:t>
            </a:r>
          </a:p>
          <a:p>
            <a:pPr lvl="2"/>
            <a:r>
              <a:rPr lang="en-IN" dirty="0"/>
              <a:t>Benchmarking the current maturity level of the firm by completing the DCMM, and documents list of specified aspects that the firm is currently lacking and which need to be initiated to move the next level of maturity model.</a:t>
            </a:r>
          </a:p>
          <a:p>
            <a:pPr lvl="1"/>
            <a:r>
              <a:rPr lang="en-IN" dirty="0"/>
              <a:t>Step 2 Planning Initiatives</a:t>
            </a:r>
          </a:p>
          <a:p>
            <a:pPr lvl="2"/>
            <a:r>
              <a:rPr lang="en-IN" dirty="0"/>
              <a:t>Convert the initiative to be taken into an actions plan with timeline –Quarterly / Half </a:t>
            </a:r>
            <a:r>
              <a:rPr lang="en-IN" dirty="0" err="1"/>
              <a:t>yrly</a:t>
            </a:r>
            <a:r>
              <a:rPr lang="en-IN" dirty="0"/>
              <a:t> or yearly.</a:t>
            </a:r>
          </a:p>
          <a:p>
            <a:pPr lvl="1"/>
            <a:r>
              <a:rPr lang="en-IN" dirty="0"/>
              <a:t>Step-3 Identifying Resources and Execution Plan </a:t>
            </a:r>
          </a:p>
          <a:p>
            <a:pPr lvl="1"/>
            <a:r>
              <a:rPr lang="en-IN" dirty="0"/>
              <a:t>Step 4 Perform a peer review /review by external firm if necessary.</a:t>
            </a:r>
          </a:p>
          <a:p>
            <a:pPr lvl="2"/>
            <a:endParaRPr lang="en-IN" dirty="0"/>
          </a:p>
          <a:p>
            <a:pPr lvl="2"/>
            <a:endParaRPr lang="en-IN" dirty="0"/>
          </a:p>
        </p:txBody>
      </p:sp>
    </p:spTree>
    <p:extLst>
      <p:ext uri="{BB962C8B-B14F-4D97-AF65-F5344CB8AC3E}">
        <p14:creationId xmlns:p14="http://schemas.microsoft.com/office/powerpoint/2010/main" val="1419665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63132-43A0-195A-8535-2B378B503D01}"/>
              </a:ext>
            </a:extLst>
          </p:cNvPr>
          <p:cNvSpPr>
            <a:spLocks noGrp="1"/>
          </p:cNvSpPr>
          <p:nvPr>
            <p:ph type="title"/>
          </p:nvPr>
        </p:nvSpPr>
        <p:spPr/>
        <p:txBody>
          <a:bodyPr/>
          <a:lstStyle/>
          <a:p>
            <a:r>
              <a:rPr lang="en-IN" dirty="0"/>
              <a:t>Improving to Next Level</a:t>
            </a:r>
          </a:p>
        </p:txBody>
      </p:sp>
      <p:sp>
        <p:nvSpPr>
          <p:cNvPr id="3" name="Content Placeholder 2">
            <a:extLst>
              <a:ext uri="{FF2B5EF4-FFF2-40B4-BE49-F238E27FC236}">
                <a16:creationId xmlns:a16="http://schemas.microsoft.com/office/drawing/2014/main" id="{EAF875B0-6C28-0469-E0C6-B3F2AA422CD2}"/>
              </a:ext>
            </a:extLst>
          </p:cNvPr>
          <p:cNvSpPr>
            <a:spLocks noGrp="1"/>
          </p:cNvSpPr>
          <p:nvPr>
            <p:ph idx="1"/>
          </p:nvPr>
        </p:nvSpPr>
        <p:spPr/>
        <p:txBody>
          <a:bodyPr/>
          <a:lstStyle/>
          <a:p>
            <a:r>
              <a:rPr lang="en-IN" dirty="0"/>
              <a:t>Based on finding from benchmark </a:t>
            </a:r>
          </a:p>
          <a:p>
            <a:pPr lvl="1"/>
            <a:r>
              <a:rPr lang="en-IN" dirty="0"/>
              <a:t>Identify the results from DCMM 2 and identify for improvision , automation, and process improvement</a:t>
            </a:r>
          </a:p>
          <a:p>
            <a:pPr lvl="1"/>
            <a:r>
              <a:rPr lang="en-IN" dirty="0"/>
              <a:t>Refer implementation guide for improvements.</a:t>
            </a:r>
          </a:p>
          <a:p>
            <a:pPr lvl="1"/>
            <a:r>
              <a:rPr lang="en-IN" dirty="0"/>
              <a:t>Identify the requirements tools process and skills for reaching to next level</a:t>
            </a:r>
          </a:p>
          <a:p>
            <a:pPr lvl="1"/>
            <a:r>
              <a:rPr lang="en-IN" dirty="0"/>
              <a:t>Involvement of Partners/Proprietor is needed . Involve some of your team member who look into DCMM process .</a:t>
            </a:r>
          </a:p>
        </p:txBody>
      </p:sp>
    </p:spTree>
    <p:extLst>
      <p:ext uri="{BB962C8B-B14F-4D97-AF65-F5344CB8AC3E}">
        <p14:creationId xmlns:p14="http://schemas.microsoft.com/office/powerpoint/2010/main" val="159120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7B3C9-A88D-7247-4CF7-BD90753A7D93}"/>
              </a:ext>
            </a:extLst>
          </p:cNvPr>
          <p:cNvSpPr>
            <a:spLocks noGrp="1"/>
          </p:cNvSpPr>
          <p:nvPr>
            <p:ph type="title"/>
          </p:nvPr>
        </p:nvSpPr>
        <p:spPr/>
        <p:txBody>
          <a:bodyPr/>
          <a:lstStyle/>
          <a:p>
            <a:r>
              <a:rPr lang="en-IN" dirty="0" err="1"/>
              <a:t>Priortizing</a:t>
            </a:r>
            <a:r>
              <a:rPr lang="en-IN" dirty="0"/>
              <a:t> </a:t>
            </a:r>
          </a:p>
        </p:txBody>
      </p:sp>
      <p:sp>
        <p:nvSpPr>
          <p:cNvPr id="3" name="Content Placeholder 2">
            <a:extLst>
              <a:ext uri="{FF2B5EF4-FFF2-40B4-BE49-F238E27FC236}">
                <a16:creationId xmlns:a16="http://schemas.microsoft.com/office/drawing/2014/main" id="{EE6BB20F-F873-5D60-1173-2E8A02908F64}"/>
              </a:ext>
            </a:extLst>
          </p:cNvPr>
          <p:cNvSpPr>
            <a:spLocks noGrp="1"/>
          </p:cNvSpPr>
          <p:nvPr>
            <p:ph idx="1"/>
          </p:nvPr>
        </p:nvSpPr>
        <p:spPr/>
        <p:txBody>
          <a:bodyPr/>
          <a:lstStyle/>
          <a:p>
            <a:r>
              <a:rPr lang="en-IN" dirty="0"/>
              <a:t>Based on results , lots of things needs improvements  and that needs to be prioritizing based on the need and available resources of the firms.</a:t>
            </a:r>
          </a:p>
          <a:p>
            <a:pPr lvl="1"/>
            <a:r>
              <a:rPr lang="en-IN" dirty="0"/>
              <a:t>Cost Benefits analysis</a:t>
            </a:r>
          </a:p>
          <a:p>
            <a:pPr lvl="1"/>
            <a:r>
              <a:rPr lang="en-IN" dirty="0"/>
              <a:t>Prioritizing based on urgencies and </a:t>
            </a:r>
            <a:r>
              <a:rPr lang="en-IN" dirty="0" err="1"/>
              <a:t>importances</a:t>
            </a:r>
            <a:r>
              <a:rPr lang="en-IN" dirty="0"/>
              <a:t>.</a:t>
            </a:r>
          </a:p>
          <a:p>
            <a:pPr marL="914400" lvl="2" indent="0">
              <a:buNone/>
            </a:pPr>
            <a:endParaRPr lang="en-IN" dirty="0"/>
          </a:p>
          <a:p>
            <a:endParaRPr lang="en-IN" dirty="0"/>
          </a:p>
        </p:txBody>
      </p:sp>
    </p:spTree>
    <p:extLst>
      <p:ext uri="{BB962C8B-B14F-4D97-AF65-F5344CB8AC3E}">
        <p14:creationId xmlns:p14="http://schemas.microsoft.com/office/powerpoint/2010/main" val="156303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7201B-94F6-3C17-2A62-06C265FE1073}"/>
              </a:ext>
            </a:extLst>
          </p:cNvPr>
          <p:cNvSpPr>
            <a:spLocks noGrp="1"/>
          </p:cNvSpPr>
          <p:nvPr>
            <p:ph type="title"/>
          </p:nvPr>
        </p:nvSpPr>
        <p:spPr/>
        <p:txBody>
          <a:bodyPr/>
          <a:lstStyle/>
          <a:p>
            <a:r>
              <a:rPr lang="en-IN" dirty="0" err="1"/>
              <a:t>Bandwith</a:t>
            </a:r>
            <a:r>
              <a:rPr lang="en-IN" dirty="0"/>
              <a:t> </a:t>
            </a:r>
          </a:p>
        </p:txBody>
      </p:sp>
      <p:sp>
        <p:nvSpPr>
          <p:cNvPr id="3" name="Content Placeholder 2">
            <a:extLst>
              <a:ext uri="{FF2B5EF4-FFF2-40B4-BE49-F238E27FC236}">
                <a16:creationId xmlns:a16="http://schemas.microsoft.com/office/drawing/2014/main" id="{2C870E68-FB9F-40A2-2397-444F7F4A8B5E}"/>
              </a:ext>
            </a:extLst>
          </p:cNvPr>
          <p:cNvSpPr>
            <a:spLocks noGrp="1"/>
          </p:cNvSpPr>
          <p:nvPr>
            <p:ph idx="1"/>
          </p:nvPr>
        </p:nvSpPr>
        <p:spPr/>
        <p:txBody>
          <a:bodyPr/>
          <a:lstStyle/>
          <a:p>
            <a:r>
              <a:rPr lang="en-IN" dirty="0"/>
              <a:t>Assess the Firm’s bandwidth based on the priorities and available resources including time</a:t>
            </a:r>
          </a:p>
          <a:p>
            <a:pPr lvl="1"/>
            <a:r>
              <a:rPr lang="en-IN" dirty="0"/>
              <a:t>Identifying Gap</a:t>
            </a:r>
          </a:p>
          <a:p>
            <a:pPr lvl="1"/>
            <a:r>
              <a:rPr lang="en-IN" dirty="0"/>
              <a:t>Firm prioritization in fixing </a:t>
            </a:r>
          </a:p>
          <a:p>
            <a:pPr lvl="1"/>
            <a:r>
              <a:rPr lang="en-IN" dirty="0"/>
              <a:t>IT resources required</a:t>
            </a:r>
          </a:p>
          <a:p>
            <a:pPr lvl="1"/>
            <a:r>
              <a:rPr lang="en-IN" dirty="0"/>
              <a:t>Vendor and Products pricing</a:t>
            </a:r>
          </a:p>
          <a:p>
            <a:pPr lvl="1"/>
            <a:r>
              <a:rPr lang="en-IN" dirty="0"/>
              <a:t>Time </a:t>
            </a:r>
            <a:r>
              <a:rPr lang="en-IN" dirty="0" err="1"/>
              <a:t>Involment</a:t>
            </a:r>
            <a:endParaRPr lang="en-IN" dirty="0"/>
          </a:p>
          <a:p>
            <a:endParaRPr lang="en-IN" dirty="0"/>
          </a:p>
          <a:p>
            <a:endParaRPr lang="en-IN" dirty="0"/>
          </a:p>
          <a:p>
            <a:endParaRPr lang="en-IN" dirty="0"/>
          </a:p>
        </p:txBody>
      </p:sp>
    </p:spTree>
    <p:extLst>
      <p:ext uri="{BB962C8B-B14F-4D97-AF65-F5344CB8AC3E}">
        <p14:creationId xmlns:p14="http://schemas.microsoft.com/office/powerpoint/2010/main" val="237779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4F649-4F6E-F4CC-5C04-E1C63DF65DF8}"/>
              </a:ext>
            </a:extLst>
          </p:cNvPr>
          <p:cNvSpPr>
            <a:spLocks noGrp="1"/>
          </p:cNvSpPr>
          <p:nvPr>
            <p:ph type="title"/>
          </p:nvPr>
        </p:nvSpPr>
        <p:spPr/>
        <p:txBody>
          <a:bodyPr/>
          <a:lstStyle/>
          <a:p>
            <a:r>
              <a:rPr lang="en-IN" dirty="0"/>
              <a:t>Case Study</a:t>
            </a:r>
          </a:p>
        </p:txBody>
      </p:sp>
      <p:sp>
        <p:nvSpPr>
          <p:cNvPr id="3" name="Content Placeholder 2">
            <a:extLst>
              <a:ext uri="{FF2B5EF4-FFF2-40B4-BE49-F238E27FC236}">
                <a16:creationId xmlns:a16="http://schemas.microsoft.com/office/drawing/2014/main" id="{609F8DF0-31E2-ABC2-2A99-5A59B099C41C}"/>
              </a:ext>
            </a:extLst>
          </p:cNvPr>
          <p:cNvSpPr>
            <a:spLocks noGrp="1"/>
          </p:cNvSpPr>
          <p:nvPr>
            <p:ph idx="1"/>
          </p:nvPr>
        </p:nvSpPr>
        <p:spPr/>
        <p:txBody>
          <a:bodyPr>
            <a:normAutofit fontScale="92500" lnSpcReduction="20000"/>
          </a:bodyPr>
          <a:lstStyle/>
          <a:p>
            <a:r>
              <a:rPr lang="en-IN" dirty="0"/>
              <a:t>M/s Case Study , a CA Firm done self evaluation of DCMM and identified following areas, which need improvements </a:t>
            </a:r>
          </a:p>
          <a:p>
            <a:pPr lvl="1"/>
            <a:r>
              <a:rPr lang="en-IN" b="1" dirty="0"/>
              <a:t>Section A: </a:t>
            </a:r>
          </a:p>
          <a:p>
            <a:pPr lvl="1"/>
            <a:r>
              <a:rPr lang="en-IN" dirty="0"/>
              <a:t>Non Availability of Corporate email ids.    </a:t>
            </a:r>
          </a:p>
          <a:p>
            <a:pPr lvl="1"/>
            <a:r>
              <a:rPr lang="en-IN" dirty="0"/>
              <a:t>No Structure of Leaves management </a:t>
            </a:r>
          </a:p>
          <a:p>
            <a:pPr lvl="1"/>
            <a:r>
              <a:rPr lang="en-IN" dirty="0"/>
              <a:t>No centralized server system</a:t>
            </a:r>
          </a:p>
          <a:p>
            <a:pPr lvl="1"/>
            <a:r>
              <a:rPr lang="en-IN" dirty="0"/>
              <a:t>No Structure Backup System </a:t>
            </a:r>
          </a:p>
          <a:p>
            <a:pPr lvl="1"/>
            <a:r>
              <a:rPr lang="en-IN" dirty="0"/>
              <a:t>No time sheet system in place</a:t>
            </a:r>
          </a:p>
          <a:p>
            <a:pPr lvl="1"/>
            <a:r>
              <a:rPr lang="en-IN" dirty="0"/>
              <a:t>No Mobile Device Management policy </a:t>
            </a:r>
          </a:p>
          <a:p>
            <a:pPr lvl="1"/>
            <a:r>
              <a:rPr lang="en-IN" dirty="0"/>
              <a:t>No IT Policy</a:t>
            </a:r>
          </a:p>
          <a:p>
            <a:pPr lvl="1"/>
            <a:endParaRPr lang="en-IN" dirty="0"/>
          </a:p>
        </p:txBody>
      </p:sp>
    </p:spTree>
    <p:extLst>
      <p:ext uri="{BB962C8B-B14F-4D97-AF65-F5344CB8AC3E}">
        <p14:creationId xmlns:p14="http://schemas.microsoft.com/office/powerpoint/2010/main" val="915586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09046-7D4A-3002-267C-9611580BB3E5}"/>
              </a:ext>
            </a:extLst>
          </p:cNvPr>
          <p:cNvSpPr>
            <a:spLocks noGrp="1"/>
          </p:cNvSpPr>
          <p:nvPr>
            <p:ph type="title"/>
          </p:nvPr>
        </p:nvSpPr>
        <p:spPr/>
        <p:txBody>
          <a:bodyPr/>
          <a:lstStyle/>
          <a:p>
            <a:r>
              <a:rPr lang="en-IN" dirty="0"/>
              <a:t>Digital Tools to have </a:t>
            </a:r>
          </a:p>
        </p:txBody>
      </p:sp>
      <p:sp>
        <p:nvSpPr>
          <p:cNvPr id="3" name="Content Placeholder 2">
            <a:extLst>
              <a:ext uri="{FF2B5EF4-FFF2-40B4-BE49-F238E27FC236}">
                <a16:creationId xmlns:a16="http://schemas.microsoft.com/office/drawing/2014/main" id="{1EA909BC-F2A7-5763-EBB6-863C9BA0F850}"/>
              </a:ext>
            </a:extLst>
          </p:cNvPr>
          <p:cNvSpPr>
            <a:spLocks noGrp="1"/>
          </p:cNvSpPr>
          <p:nvPr>
            <p:ph idx="1"/>
          </p:nvPr>
        </p:nvSpPr>
        <p:spPr>
          <a:xfrm>
            <a:off x="2773599" y="1422400"/>
            <a:ext cx="7796540" cy="4627544"/>
          </a:xfrm>
        </p:spPr>
        <p:txBody>
          <a:bodyPr>
            <a:normAutofit lnSpcReduction="10000"/>
          </a:bodyPr>
          <a:lstStyle/>
          <a:p>
            <a:endParaRPr lang="en-IN" dirty="0"/>
          </a:p>
          <a:p>
            <a:endParaRPr lang="en-IN" dirty="0"/>
          </a:p>
          <a:p>
            <a:endParaRPr lang="en-IN" dirty="0"/>
          </a:p>
          <a:p>
            <a:endParaRPr lang="en-IN" dirty="0"/>
          </a:p>
          <a:p>
            <a:r>
              <a:rPr lang="en-IN" dirty="0"/>
              <a:t>Practice management Software , </a:t>
            </a:r>
            <a:r>
              <a:rPr lang="en-IN" dirty="0" err="1"/>
              <a:t>Thawk</a:t>
            </a:r>
            <a:r>
              <a:rPr lang="en-IN" dirty="0"/>
              <a:t> , ICAI Free software , IFIRM etc</a:t>
            </a:r>
          </a:p>
          <a:p>
            <a:r>
              <a:rPr lang="en-IN" dirty="0"/>
              <a:t>Documents Management System  KDOC , Back up software , </a:t>
            </a:r>
          </a:p>
          <a:p>
            <a:r>
              <a:rPr lang="en-IN" dirty="0"/>
              <a:t>Communication Tools – Like email drive sharing etc, Zoom , Team and many more.</a:t>
            </a:r>
          </a:p>
          <a:p>
            <a:endParaRPr lang="en-IN" dirty="0"/>
          </a:p>
          <a:p>
            <a:pPr marL="0" indent="0">
              <a:buNone/>
            </a:pPr>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1863761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C61FE-F5C5-1867-23C5-3821B1BF2FC0}"/>
              </a:ext>
            </a:extLst>
          </p:cNvPr>
          <p:cNvSpPr>
            <a:spLocks noGrp="1"/>
          </p:cNvSpPr>
          <p:nvPr>
            <p:ph type="title"/>
          </p:nvPr>
        </p:nvSpPr>
        <p:spPr/>
        <p:txBody>
          <a:bodyPr/>
          <a:lstStyle/>
          <a:p>
            <a:r>
              <a:rPr lang="en-IN" dirty="0"/>
              <a:t>Tools</a:t>
            </a:r>
          </a:p>
        </p:txBody>
      </p:sp>
      <p:sp>
        <p:nvSpPr>
          <p:cNvPr id="3" name="Content Placeholder 2">
            <a:extLst>
              <a:ext uri="{FF2B5EF4-FFF2-40B4-BE49-F238E27FC236}">
                <a16:creationId xmlns:a16="http://schemas.microsoft.com/office/drawing/2014/main" id="{8D580C51-8375-B86A-4F22-4232B358F95D}"/>
              </a:ext>
            </a:extLst>
          </p:cNvPr>
          <p:cNvSpPr>
            <a:spLocks noGrp="1"/>
          </p:cNvSpPr>
          <p:nvPr>
            <p:ph idx="1"/>
          </p:nvPr>
        </p:nvSpPr>
        <p:spPr/>
        <p:txBody>
          <a:bodyPr/>
          <a:lstStyle/>
          <a:p>
            <a:r>
              <a:rPr lang="en-IN" dirty="0"/>
              <a:t>Collaborate &amp; Productivity  Google Drive . One Drive etc</a:t>
            </a:r>
          </a:p>
          <a:p>
            <a:r>
              <a:rPr lang="en-IN" dirty="0"/>
              <a:t>Branding &amp; Marketing Website , email etc</a:t>
            </a:r>
          </a:p>
          <a:p>
            <a:r>
              <a:rPr lang="en-IN" dirty="0"/>
              <a:t>Remote Working Tools  RDP etc.</a:t>
            </a:r>
          </a:p>
          <a:p>
            <a:endParaRPr lang="en-IN" dirty="0"/>
          </a:p>
        </p:txBody>
      </p:sp>
    </p:spTree>
    <p:extLst>
      <p:ext uri="{BB962C8B-B14F-4D97-AF65-F5344CB8AC3E}">
        <p14:creationId xmlns:p14="http://schemas.microsoft.com/office/powerpoint/2010/main" val="3617395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4247D-7E47-89A6-4C9A-0C0837843E8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EFF39DE-71A3-FF3B-70C3-BFF184906AFA}"/>
              </a:ext>
            </a:extLst>
          </p:cNvPr>
          <p:cNvSpPr>
            <a:spLocks noGrp="1"/>
          </p:cNvSpPr>
          <p:nvPr>
            <p:ph idx="1"/>
          </p:nvPr>
        </p:nvSpPr>
        <p:spPr/>
        <p:txBody>
          <a:bodyPr>
            <a:normAutofit/>
          </a:bodyPr>
          <a:lstStyle/>
          <a:p>
            <a:pPr algn="ctr"/>
            <a:r>
              <a:rPr lang="en-IN" sz="4800" dirty="0"/>
              <a:t>Thank You </a:t>
            </a:r>
          </a:p>
        </p:txBody>
      </p:sp>
    </p:spTree>
    <p:extLst>
      <p:ext uri="{BB962C8B-B14F-4D97-AF65-F5344CB8AC3E}">
        <p14:creationId xmlns:p14="http://schemas.microsoft.com/office/powerpoint/2010/main" val="155639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A7-8BC3-96E0-C025-E62B71F22330}"/>
              </a:ext>
            </a:extLst>
          </p:cNvPr>
          <p:cNvSpPr>
            <a:spLocks noGrp="1"/>
          </p:cNvSpPr>
          <p:nvPr>
            <p:ph type="title"/>
          </p:nvPr>
        </p:nvSpPr>
        <p:spPr/>
        <p:txBody>
          <a:bodyPr/>
          <a:lstStyle/>
          <a:p>
            <a:pPr algn="l"/>
            <a:r>
              <a:rPr lang="en-IN" dirty="0"/>
              <a:t>Agenda	</a:t>
            </a:r>
          </a:p>
        </p:txBody>
      </p:sp>
      <p:sp>
        <p:nvSpPr>
          <p:cNvPr id="3" name="Content Placeholder 2">
            <a:extLst>
              <a:ext uri="{FF2B5EF4-FFF2-40B4-BE49-F238E27FC236}">
                <a16:creationId xmlns:a16="http://schemas.microsoft.com/office/drawing/2014/main" id="{CB2EEF7F-8FB5-BCE9-E146-A9AC1730AB24}"/>
              </a:ext>
            </a:extLst>
          </p:cNvPr>
          <p:cNvSpPr>
            <a:spLocks noGrp="1"/>
          </p:cNvSpPr>
          <p:nvPr>
            <p:ph idx="1"/>
          </p:nvPr>
        </p:nvSpPr>
        <p:spPr/>
        <p:txBody>
          <a:bodyPr/>
          <a:lstStyle/>
          <a:p>
            <a:r>
              <a:rPr lang="en-IN" dirty="0"/>
              <a:t>What is DCMM 2.0</a:t>
            </a:r>
          </a:p>
          <a:p>
            <a:r>
              <a:rPr lang="en-IN" dirty="0"/>
              <a:t>How to Use DCMM ?</a:t>
            </a:r>
          </a:p>
          <a:p>
            <a:r>
              <a:rPr lang="en-IN" dirty="0"/>
              <a:t>Digital Tools </a:t>
            </a:r>
          </a:p>
          <a:p>
            <a:pPr marL="0" indent="0">
              <a:buNone/>
            </a:pPr>
            <a:endParaRPr lang="en-IN" dirty="0"/>
          </a:p>
        </p:txBody>
      </p:sp>
    </p:spTree>
    <p:extLst>
      <p:ext uri="{BB962C8B-B14F-4D97-AF65-F5344CB8AC3E}">
        <p14:creationId xmlns:p14="http://schemas.microsoft.com/office/powerpoint/2010/main" val="294929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396C4-F18D-F4F2-CC25-C0215FDAC106}"/>
              </a:ext>
            </a:extLst>
          </p:cNvPr>
          <p:cNvSpPr>
            <a:spLocks noGrp="1"/>
          </p:cNvSpPr>
          <p:nvPr>
            <p:ph type="title"/>
          </p:nvPr>
        </p:nvSpPr>
        <p:spPr/>
        <p:txBody>
          <a:bodyPr/>
          <a:lstStyle/>
          <a:p>
            <a:r>
              <a:rPr lang="en-IN" dirty="0"/>
              <a:t>DCMM 2.0</a:t>
            </a:r>
          </a:p>
        </p:txBody>
      </p:sp>
      <p:sp>
        <p:nvSpPr>
          <p:cNvPr id="3" name="Content Placeholder 2">
            <a:extLst>
              <a:ext uri="{FF2B5EF4-FFF2-40B4-BE49-F238E27FC236}">
                <a16:creationId xmlns:a16="http://schemas.microsoft.com/office/drawing/2014/main" id="{AEE67352-21DA-2E8A-5785-0E8CE5B2D580}"/>
              </a:ext>
            </a:extLst>
          </p:cNvPr>
          <p:cNvSpPr>
            <a:spLocks noGrp="1"/>
          </p:cNvSpPr>
          <p:nvPr>
            <p:ph idx="1"/>
          </p:nvPr>
        </p:nvSpPr>
        <p:spPr/>
        <p:txBody>
          <a:bodyPr/>
          <a:lstStyle/>
          <a:p>
            <a:r>
              <a:rPr lang="en-IN" dirty="0"/>
              <a:t>Lunch in the Year 2019</a:t>
            </a:r>
          </a:p>
          <a:p>
            <a:r>
              <a:rPr lang="en-IN" dirty="0">
                <a:hlinkClick r:id="rId2"/>
              </a:rPr>
              <a:t>Short Video Presentation </a:t>
            </a:r>
          </a:p>
          <a:p>
            <a:r>
              <a:rPr lang="en-IN" dirty="0">
                <a:hlinkClick r:id="rId2"/>
              </a:rPr>
              <a:t>https://www.youtube.com/watch?v=57U0nFLvVqo&amp;list=PPSV</a:t>
            </a:r>
            <a:endParaRPr lang="en-IN" dirty="0"/>
          </a:p>
        </p:txBody>
      </p:sp>
    </p:spTree>
    <p:extLst>
      <p:ext uri="{BB962C8B-B14F-4D97-AF65-F5344CB8AC3E}">
        <p14:creationId xmlns:p14="http://schemas.microsoft.com/office/powerpoint/2010/main" val="158306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8780-FD76-197D-B884-45807EE60C63}"/>
              </a:ext>
            </a:extLst>
          </p:cNvPr>
          <p:cNvSpPr>
            <a:spLocks noGrp="1"/>
          </p:cNvSpPr>
          <p:nvPr>
            <p:ph type="title"/>
          </p:nvPr>
        </p:nvSpPr>
        <p:spPr/>
        <p:txBody>
          <a:bodyPr/>
          <a:lstStyle/>
          <a:p>
            <a:r>
              <a:rPr lang="en-IN" dirty="0"/>
              <a:t>Background</a:t>
            </a:r>
          </a:p>
        </p:txBody>
      </p:sp>
      <p:sp>
        <p:nvSpPr>
          <p:cNvPr id="3" name="Content Placeholder 2">
            <a:extLst>
              <a:ext uri="{FF2B5EF4-FFF2-40B4-BE49-F238E27FC236}">
                <a16:creationId xmlns:a16="http://schemas.microsoft.com/office/drawing/2014/main" id="{1BA654CB-4742-E37F-1CF7-24540C2C3D3D}"/>
              </a:ext>
            </a:extLst>
          </p:cNvPr>
          <p:cNvSpPr>
            <a:spLocks noGrp="1"/>
          </p:cNvSpPr>
          <p:nvPr>
            <p:ph idx="1"/>
          </p:nvPr>
        </p:nvSpPr>
        <p:spPr/>
        <p:txBody>
          <a:bodyPr/>
          <a:lstStyle/>
          <a:p>
            <a:r>
              <a:rPr lang="en-IN" dirty="0"/>
              <a:t>Digital Competency Maturity Model (DCMM) for Professional Accounting Firms Version-1.0 was released in 2017</a:t>
            </a:r>
          </a:p>
          <a:p>
            <a:r>
              <a:rPr lang="en-IN" dirty="0"/>
              <a:t>Provide a set of minimum requirements which firm can evaluate on a self assessment basis.</a:t>
            </a:r>
          </a:p>
          <a:p>
            <a:r>
              <a:rPr lang="en-IN" dirty="0"/>
              <a:t>Build a strategy for up skilling , to leverage the opportunity which will unfold in digital era.</a:t>
            </a:r>
          </a:p>
          <a:p>
            <a:endParaRPr lang="en-IN" dirty="0"/>
          </a:p>
          <a:p>
            <a:endParaRPr lang="en-IN" dirty="0"/>
          </a:p>
        </p:txBody>
      </p:sp>
    </p:spTree>
    <p:extLst>
      <p:ext uri="{BB962C8B-B14F-4D97-AF65-F5344CB8AC3E}">
        <p14:creationId xmlns:p14="http://schemas.microsoft.com/office/powerpoint/2010/main" val="1149883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6D384-414E-F88E-9233-A095E4C3EAA3}"/>
              </a:ext>
            </a:extLst>
          </p:cNvPr>
          <p:cNvSpPr>
            <a:spLocks noGrp="1"/>
          </p:cNvSpPr>
          <p:nvPr>
            <p:ph type="title"/>
          </p:nvPr>
        </p:nvSpPr>
        <p:spPr/>
        <p:txBody>
          <a:bodyPr/>
          <a:lstStyle/>
          <a:p>
            <a:r>
              <a:rPr lang="en-IN" dirty="0"/>
              <a:t>DCMM 2.0 Vs DCMM 1.00</a:t>
            </a:r>
          </a:p>
        </p:txBody>
      </p:sp>
      <p:sp>
        <p:nvSpPr>
          <p:cNvPr id="3" name="Content Placeholder 2">
            <a:extLst>
              <a:ext uri="{FF2B5EF4-FFF2-40B4-BE49-F238E27FC236}">
                <a16:creationId xmlns:a16="http://schemas.microsoft.com/office/drawing/2014/main" id="{A83BE07A-FBF2-D848-7010-789CC75538F8}"/>
              </a:ext>
            </a:extLst>
          </p:cNvPr>
          <p:cNvSpPr>
            <a:spLocks noGrp="1"/>
          </p:cNvSpPr>
          <p:nvPr>
            <p:ph idx="1"/>
          </p:nvPr>
        </p:nvSpPr>
        <p:spPr/>
        <p:txBody>
          <a:bodyPr/>
          <a:lstStyle/>
          <a:p>
            <a:r>
              <a:rPr lang="en-IN" dirty="0"/>
              <a:t>Discipline specific categorization based on the firm’s profile for assessing its digital competency with respect to level of automation.</a:t>
            </a:r>
          </a:p>
          <a:p>
            <a:r>
              <a:rPr lang="en-IN" dirty="0"/>
              <a:t>New Section on Adoption of “Advance and Emerging Technologies “, which encourage firms to embrace emerging technologies and get ready for the future digital landscape.</a:t>
            </a:r>
          </a:p>
          <a:p>
            <a:r>
              <a:rPr lang="en-IN" dirty="0"/>
              <a:t>Includes details Implementation Guide to help accounting firms with practical tips on moving to the next level of digital Competency.</a:t>
            </a:r>
          </a:p>
        </p:txBody>
      </p:sp>
    </p:spTree>
    <p:extLst>
      <p:ext uri="{BB962C8B-B14F-4D97-AF65-F5344CB8AC3E}">
        <p14:creationId xmlns:p14="http://schemas.microsoft.com/office/powerpoint/2010/main" val="4200536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EAD37-CD3F-20D1-9480-3B9C7F2AE1E8}"/>
              </a:ext>
            </a:extLst>
          </p:cNvPr>
          <p:cNvSpPr>
            <a:spLocks noGrp="1"/>
          </p:cNvSpPr>
          <p:nvPr>
            <p:ph type="title"/>
          </p:nvPr>
        </p:nvSpPr>
        <p:spPr/>
        <p:txBody>
          <a:bodyPr/>
          <a:lstStyle/>
          <a:p>
            <a:r>
              <a:rPr lang="en-IN" dirty="0"/>
              <a:t>DCMM 2.0</a:t>
            </a:r>
          </a:p>
        </p:txBody>
      </p:sp>
      <p:sp>
        <p:nvSpPr>
          <p:cNvPr id="3" name="Content Placeholder 2">
            <a:extLst>
              <a:ext uri="{FF2B5EF4-FFF2-40B4-BE49-F238E27FC236}">
                <a16:creationId xmlns:a16="http://schemas.microsoft.com/office/drawing/2014/main" id="{D1A1F657-1086-E029-6E9B-8ED43125061A}"/>
              </a:ext>
            </a:extLst>
          </p:cNvPr>
          <p:cNvSpPr>
            <a:spLocks noGrp="1"/>
          </p:cNvSpPr>
          <p:nvPr>
            <p:ph idx="1"/>
          </p:nvPr>
        </p:nvSpPr>
        <p:spPr/>
        <p:txBody>
          <a:bodyPr/>
          <a:lstStyle/>
          <a:p>
            <a:r>
              <a:rPr lang="en-US" dirty="0"/>
              <a:t>DCMM Version 2.0 comprises a questionnaire that enables firms to rate their current level of maturity on digital competency, identify areas where competencies are strong or lacking, and then develop a road map for achieving a higher level of maturity. DCMM Version 2.0 includes the following dimensions of digital maturity organized into sections</a:t>
            </a:r>
            <a:endParaRPr lang="en-IN" dirty="0"/>
          </a:p>
        </p:txBody>
      </p:sp>
    </p:spTree>
    <p:extLst>
      <p:ext uri="{BB962C8B-B14F-4D97-AF65-F5344CB8AC3E}">
        <p14:creationId xmlns:p14="http://schemas.microsoft.com/office/powerpoint/2010/main" val="4258095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43227-93CC-4686-7943-079B58B3FB64}"/>
              </a:ext>
            </a:extLst>
          </p:cNvPr>
          <p:cNvSpPr>
            <a:spLocks noGrp="1"/>
          </p:cNvSpPr>
          <p:nvPr>
            <p:ph type="title"/>
          </p:nvPr>
        </p:nvSpPr>
        <p:spPr/>
        <p:txBody>
          <a:bodyPr/>
          <a:lstStyle/>
          <a:p>
            <a:r>
              <a:rPr lang="en-IN" dirty="0"/>
              <a:t>Why DCMM</a:t>
            </a:r>
          </a:p>
        </p:txBody>
      </p:sp>
      <p:sp>
        <p:nvSpPr>
          <p:cNvPr id="3" name="Content Placeholder 2">
            <a:extLst>
              <a:ext uri="{FF2B5EF4-FFF2-40B4-BE49-F238E27FC236}">
                <a16:creationId xmlns:a16="http://schemas.microsoft.com/office/drawing/2014/main" id="{44EEC553-E764-3B28-3382-A181F44911B8}"/>
              </a:ext>
            </a:extLst>
          </p:cNvPr>
          <p:cNvSpPr>
            <a:spLocks noGrp="1"/>
          </p:cNvSpPr>
          <p:nvPr>
            <p:ph idx="1"/>
          </p:nvPr>
        </p:nvSpPr>
        <p:spPr/>
        <p:txBody>
          <a:bodyPr>
            <a:normAutofit fontScale="77500" lnSpcReduction="20000"/>
          </a:bodyPr>
          <a:lstStyle/>
          <a:p>
            <a:r>
              <a:rPr lang="en-IN" dirty="0"/>
              <a:t>CA Firms Digital Competency for level of Automation</a:t>
            </a:r>
          </a:p>
          <a:p>
            <a:r>
              <a:rPr lang="en-IN" dirty="0"/>
              <a:t>Get ready for future </a:t>
            </a:r>
          </a:p>
          <a:p>
            <a:r>
              <a:rPr lang="en-IN" dirty="0"/>
              <a:t>New Data Protection Bill </a:t>
            </a:r>
          </a:p>
          <a:p>
            <a:r>
              <a:rPr lang="en-IN" dirty="0"/>
              <a:t>IT Act 2000/2008 becoming new Law CA’s must be conversant with </a:t>
            </a:r>
          </a:p>
          <a:p>
            <a:pPr lvl="1"/>
            <a:r>
              <a:rPr lang="en-IN" dirty="0"/>
              <a:t>Level -1 Firm at nascent stage need steps to upgrade</a:t>
            </a:r>
          </a:p>
          <a:p>
            <a:pPr lvl="1"/>
            <a:r>
              <a:rPr lang="en-IN" dirty="0"/>
              <a:t>Level-2 firms has made some progress in terms of adopting new technologies need to fine tune to reach 3</a:t>
            </a:r>
          </a:p>
          <a:p>
            <a:pPr lvl="1"/>
            <a:r>
              <a:rPr lang="en-IN" dirty="0"/>
              <a:t>Level 3 firm has made significant adoption of digital technologies and to focus optimizing emerging technologies like AL and Block chain etc.</a:t>
            </a:r>
          </a:p>
          <a:p>
            <a:pPr lvl="1"/>
            <a:r>
              <a:rPr lang="en-IN" dirty="0"/>
              <a:t>Will be useful for Peer review</a:t>
            </a:r>
          </a:p>
          <a:p>
            <a:pPr lvl="1"/>
            <a:r>
              <a:rPr lang="en-IN" dirty="0"/>
              <a:t>DLH portal certificate.</a:t>
            </a:r>
          </a:p>
          <a:p>
            <a:endParaRPr lang="en-IN" dirty="0"/>
          </a:p>
        </p:txBody>
      </p:sp>
    </p:spTree>
    <p:extLst>
      <p:ext uri="{BB962C8B-B14F-4D97-AF65-F5344CB8AC3E}">
        <p14:creationId xmlns:p14="http://schemas.microsoft.com/office/powerpoint/2010/main" val="2808478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2C4D5-C1FD-966B-4473-951BB3433C20}"/>
              </a:ext>
            </a:extLst>
          </p:cNvPr>
          <p:cNvSpPr>
            <a:spLocks noGrp="1"/>
          </p:cNvSpPr>
          <p:nvPr>
            <p:ph type="title"/>
          </p:nvPr>
        </p:nvSpPr>
        <p:spPr/>
        <p:txBody>
          <a:bodyPr/>
          <a:lstStyle/>
          <a:p>
            <a:r>
              <a:rPr lang="en-IN" dirty="0"/>
              <a:t>Overview of the DCMM 2:  </a:t>
            </a:r>
          </a:p>
        </p:txBody>
      </p:sp>
      <p:sp>
        <p:nvSpPr>
          <p:cNvPr id="3" name="Content Placeholder 2">
            <a:extLst>
              <a:ext uri="{FF2B5EF4-FFF2-40B4-BE49-F238E27FC236}">
                <a16:creationId xmlns:a16="http://schemas.microsoft.com/office/drawing/2014/main" id="{3B3F1F91-BD2C-D508-E5CA-3E716A0A1DCB}"/>
              </a:ext>
            </a:extLst>
          </p:cNvPr>
          <p:cNvSpPr>
            <a:spLocks noGrp="1"/>
          </p:cNvSpPr>
          <p:nvPr>
            <p:ph idx="1"/>
          </p:nvPr>
        </p:nvSpPr>
        <p:spPr/>
        <p:txBody>
          <a:bodyPr>
            <a:normAutofit/>
          </a:bodyPr>
          <a:lstStyle/>
          <a:p>
            <a:r>
              <a:rPr lang="en-IN" sz="1900" dirty="0"/>
              <a:t>Section A: Level of </a:t>
            </a:r>
            <a:r>
              <a:rPr lang="en-US" sz="1900" dirty="0"/>
              <a:t> Automation of Firm’s Internal Processes</a:t>
            </a:r>
          </a:p>
          <a:p>
            <a:pPr lvl="1"/>
            <a:r>
              <a:rPr lang="en-US" sz="1700" dirty="0"/>
              <a:t>Usage of IT by the firm for its own internal process </a:t>
            </a:r>
            <a:r>
              <a:rPr lang="en-US" sz="1700" dirty="0" err="1"/>
              <a:t>i.e</a:t>
            </a:r>
            <a:r>
              <a:rPr lang="en-US" sz="1700" dirty="0"/>
              <a:t> billing , documentation , client relation , staff management and attendance, cyber security.</a:t>
            </a:r>
            <a:endParaRPr lang="en-IN" sz="1700" dirty="0"/>
          </a:p>
          <a:p>
            <a:r>
              <a:rPr lang="en-IN" sz="1900" dirty="0"/>
              <a:t>Section B: </a:t>
            </a:r>
            <a:r>
              <a:rPr lang="en-US" sz="1900" dirty="0"/>
              <a:t>Availability of Qualified Resource Pool and Talent Development Relating to Digital Competencies.</a:t>
            </a:r>
          </a:p>
          <a:p>
            <a:pPr lvl="1"/>
            <a:r>
              <a:rPr lang="en-US" sz="1700" dirty="0"/>
              <a:t>Attracting , retaining and developing staff with requisite qualification and skills.</a:t>
            </a:r>
          </a:p>
          <a:p>
            <a:endParaRPr lang="en-IN" dirty="0"/>
          </a:p>
        </p:txBody>
      </p:sp>
    </p:spTree>
    <p:extLst>
      <p:ext uri="{BB962C8B-B14F-4D97-AF65-F5344CB8AC3E}">
        <p14:creationId xmlns:p14="http://schemas.microsoft.com/office/powerpoint/2010/main" val="79607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EE622-3002-94E7-5ACC-8DEF782B35AF}"/>
              </a:ext>
            </a:extLst>
          </p:cNvPr>
          <p:cNvSpPr>
            <a:spLocks noGrp="1"/>
          </p:cNvSpPr>
          <p:nvPr>
            <p:ph type="title"/>
          </p:nvPr>
        </p:nvSpPr>
        <p:spPr/>
        <p:txBody>
          <a:bodyPr/>
          <a:lstStyle/>
          <a:p>
            <a:r>
              <a:rPr lang="en-IN" dirty="0"/>
              <a:t>DCMM 2.0</a:t>
            </a:r>
          </a:p>
        </p:txBody>
      </p:sp>
      <p:sp>
        <p:nvSpPr>
          <p:cNvPr id="3" name="Content Placeholder 2">
            <a:extLst>
              <a:ext uri="{FF2B5EF4-FFF2-40B4-BE49-F238E27FC236}">
                <a16:creationId xmlns:a16="http://schemas.microsoft.com/office/drawing/2014/main" id="{9ED999BC-5B46-EC36-3F4B-089B9DA242CD}"/>
              </a:ext>
            </a:extLst>
          </p:cNvPr>
          <p:cNvSpPr>
            <a:spLocks noGrp="1"/>
          </p:cNvSpPr>
          <p:nvPr>
            <p:ph idx="1"/>
          </p:nvPr>
        </p:nvSpPr>
        <p:spPr/>
        <p:txBody>
          <a:bodyPr>
            <a:normAutofit/>
          </a:bodyPr>
          <a:lstStyle/>
          <a:p>
            <a:r>
              <a:rPr lang="en-US" sz="1900" dirty="0"/>
              <a:t>Section C  </a:t>
            </a:r>
            <a:r>
              <a:rPr lang="en-IN" sz="1900" dirty="0"/>
              <a:t>Discipline specific Categorisation </a:t>
            </a:r>
          </a:p>
          <a:p>
            <a:r>
              <a:rPr lang="en-IN" sz="1900" dirty="0"/>
              <a:t>C1 – Audit</a:t>
            </a:r>
          </a:p>
          <a:p>
            <a:r>
              <a:rPr lang="en-US" sz="1900" dirty="0"/>
              <a:t>C2 – Tax and Compliances.</a:t>
            </a:r>
          </a:p>
          <a:p>
            <a:r>
              <a:rPr lang="en-US" sz="1900" dirty="0"/>
              <a:t>C3 - Accounting and support function</a:t>
            </a:r>
          </a:p>
          <a:p>
            <a:r>
              <a:rPr lang="en-US" sz="1900" dirty="0"/>
              <a:t>C4 - Other Management Consulting Services.</a:t>
            </a:r>
          </a:p>
          <a:p>
            <a:r>
              <a:rPr lang="en-US" sz="1900" dirty="0"/>
              <a:t>Section D: Adaptation of Advanced and Emerging Technologies</a:t>
            </a:r>
          </a:p>
          <a:p>
            <a:endParaRPr lang="en-US" sz="1900" dirty="0"/>
          </a:p>
          <a:p>
            <a:endParaRPr lang="en-IN" dirty="0"/>
          </a:p>
        </p:txBody>
      </p:sp>
    </p:spTree>
    <p:extLst>
      <p:ext uri="{BB962C8B-B14F-4D97-AF65-F5344CB8AC3E}">
        <p14:creationId xmlns:p14="http://schemas.microsoft.com/office/powerpoint/2010/main" val="20197711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312</TotalTime>
  <Words>941</Words>
  <Application>Microsoft Office PowerPoint</Application>
  <PresentationFormat>Widescreen</PresentationFormat>
  <Paragraphs>105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MS Shell Dlg 2</vt:lpstr>
      <vt:lpstr>Wingdings</vt:lpstr>
      <vt:lpstr>Wingdings 3</vt:lpstr>
      <vt:lpstr>Madison</vt:lpstr>
      <vt:lpstr>CA Sanjay Jain  Partner : J Jain &amp; Company  </vt:lpstr>
      <vt:lpstr>Agenda </vt:lpstr>
      <vt:lpstr>DCMM 2.0</vt:lpstr>
      <vt:lpstr>Background</vt:lpstr>
      <vt:lpstr>DCMM 2.0 Vs DCMM 1.00</vt:lpstr>
      <vt:lpstr>DCMM 2.0</vt:lpstr>
      <vt:lpstr>Why DCMM</vt:lpstr>
      <vt:lpstr>Overview of the DCMM 2:  </vt:lpstr>
      <vt:lpstr>DCMM 2.0</vt:lpstr>
      <vt:lpstr>Assessment Results</vt:lpstr>
      <vt:lpstr>Walk Through of Implementation Guide</vt:lpstr>
      <vt:lpstr>DCMM Road Map for Moving Up the next level of Maturity</vt:lpstr>
      <vt:lpstr>Improving to Next Level</vt:lpstr>
      <vt:lpstr>Priortizing </vt:lpstr>
      <vt:lpstr>Bandwith </vt:lpstr>
      <vt:lpstr>Case Study</vt:lpstr>
      <vt:lpstr>Digital Tools to have </vt:lpstr>
      <vt:lpstr>Tools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Sanjay Jain  Partner : J Jain &amp; Company  </dc:title>
  <dc:creator>Sanjay Kumarr Jain</dc:creator>
  <cp:lastModifiedBy>Sanjay Kumarr Jain</cp:lastModifiedBy>
  <cp:revision>1</cp:revision>
  <dcterms:created xsi:type="dcterms:W3CDTF">2023-10-03T07:04:45Z</dcterms:created>
  <dcterms:modified xsi:type="dcterms:W3CDTF">2024-03-14T09:46:38Z</dcterms:modified>
</cp:coreProperties>
</file>